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jpeg"/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jpeg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jpeg"/><Relationship Id="rId8" Type="http://schemas.openxmlformats.org/officeDocument/2006/relationships/image" Target="../media/image8.jpeg"/><Relationship Id="rId7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6.pn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jpeg"/><Relationship Id="rId8" Type="http://schemas.openxmlformats.org/officeDocument/2006/relationships/image" Target="../media/image8.jpeg"/><Relationship Id="rId7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6.png"/><Relationship Id="rId4" Type="http://schemas.openxmlformats.org/officeDocument/2006/relationships/image" Target="../media/image15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4434" name="矩形 3"/>
          <p:cNvSpPr/>
          <p:nvPr/>
        </p:nvSpPr>
        <p:spPr>
          <a:xfrm>
            <a:off x="3777457" y="2349500"/>
            <a:ext cx="2968625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Animals 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 algn="ctr"/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Le</a:t>
            </a:r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t's spell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3650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ground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2.cow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3.house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4.mouse 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2" name="Line 4"/>
          <p:cNvSpPr/>
          <p:nvPr/>
        </p:nvSpPr>
        <p:spPr>
          <a:xfrm>
            <a:off x="3505200" y="1917700"/>
            <a:ext cx="3887788" cy="27352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3" name="Line 5"/>
          <p:cNvSpPr/>
          <p:nvPr/>
        </p:nvSpPr>
        <p:spPr>
          <a:xfrm>
            <a:off x="3216275" y="3357563"/>
            <a:ext cx="4737100" cy="30003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295" name="Line 7"/>
          <p:cNvSpPr/>
          <p:nvPr/>
        </p:nvSpPr>
        <p:spPr>
          <a:xfrm flipV="1">
            <a:off x="2740025" y="1700213"/>
            <a:ext cx="5732463" cy="43354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  <p:pic>
        <p:nvPicPr>
          <p:cNvPr id="283655" name="Picture 8" descr="u=4033835037,700875066&amp;fm=116&amp;gp=0"/>
          <p:cNvPicPr>
            <a:picLocks noChangeAspect="1"/>
          </p:cNvPicPr>
          <p:nvPr/>
        </p:nvPicPr>
        <p:blipFill>
          <a:blip r:embed="rId1"/>
          <a:srcRect b="6447"/>
          <a:stretch>
            <a:fillRect/>
          </a:stretch>
        </p:blipFill>
        <p:spPr>
          <a:xfrm>
            <a:off x="7753350" y="3573463"/>
            <a:ext cx="2590800" cy="1641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3656" name="Picture 9" descr="u=1457362913,1683454023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788" y="2060575"/>
            <a:ext cx="2232025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3657" name="Picture 10" descr="u=907343483,15575060&amp;fm=116&amp;gp=0"/>
          <p:cNvPicPr>
            <a:picLocks noChangeAspect="1"/>
          </p:cNvPicPr>
          <p:nvPr/>
        </p:nvPicPr>
        <p:blipFill>
          <a:blip r:embed="rId3"/>
          <a:srcRect r="41" b="4591"/>
          <a:stretch>
            <a:fillRect/>
          </a:stretch>
        </p:blipFill>
        <p:spPr>
          <a:xfrm>
            <a:off x="7681913" y="549275"/>
            <a:ext cx="2301875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3658" name="Picture 11" descr="u=1933727294,483897999&amp;fm=116&amp;gp=0"/>
          <p:cNvPicPr>
            <a:picLocks noChangeAspect="1"/>
          </p:cNvPicPr>
          <p:nvPr/>
        </p:nvPicPr>
        <p:blipFill>
          <a:blip r:embed="rId4"/>
          <a:srcRect b="6157"/>
          <a:stretch>
            <a:fillRect/>
          </a:stretch>
        </p:blipFill>
        <p:spPr>
          <a:xfrm>
            <a:off x="8040688" y="5302250"/>
            <a:ext cx="2016125" cy="141922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" name="直接连接符 2"/>
          <p:cNvCxnSpPr/>
          <p:nvPr/>
        </p:nvCxnSpPr>
        <p:spPr>
          <a:xfrm flipV="1">
            <a:off x="3216275" y="3141663"/>
            <a:ext cx="4968875" cy="16557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4674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down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2.bow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3.owl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4.brown 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6" name="Line 4"/>
          <p:cNvSpPr/>
          <p:nvPr/>
        </p:nvSpPr>
        <p:spPr>
          <a:xfrm>
            <a:off x="3505200" y="1917700"/>
            <a:ext cx="3887788" cy="27352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7" name="Line 5"/>
          <p:cNvSpPr/>
          <p:nvPr/>
        </p:nvSpPr>
        <p:spPr>
          <a:xfrm>
            <a:off x="3216275" y="3357563"/>
            <a:ext cx="5094288" cy="29289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8" name="Line 6"/>
          <p:cNvSpPr/>
          <p:nvPr/>
        </p:nvSpPr>
        <p:spPr>
          <a:xfrm flipV="1">
            <a:off x="3287713" y="2852738"/>
            <a:ext cx="4754562" cy="33845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9" name="Line 7"/>
          <p:cNvSpPr/>
          <p:nvPr/>
        </p:nvSpPr>
        <p:spPr>
          <a:xfrm flipV="1">
            <a:off x="3505200" y="2133600"/>
            <a:ext cx="4032250" cy="26638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284680" name="Picture 8" descr="u=1077503006,3372073349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0325" y="693738"/>
            <a:ext cx="1871663" cy="1528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4681" name="Picture 9" descr="u=3207393669,3988813806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9250" y="5013325"/>
            <a:ext cx="1911350" cy="1736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4682" name="Picture 10" descr="u=1082304116,3298577239&amp;fm=11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6375" y="3789363"/>
            <a:ext cx="2016125" cy="1223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4683" name="Picture 11" descr="u=1649646114,2314535861&amp;fm=116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3350" y="2349500"/>
            <a:ext cx="2093913" cy="1303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5698" name="Text Box 2"/>
          <p:cNvSpPr txBox="1"/>
          <p:nvPr/>
        </p:nvSpPr>
        <p:spPr>
          <a:xfrm>
            <a:off x="1920875" y="333375"/>
            <a:ext cx="35702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285699" name="Picture 3" descr="rj00032_看图王"/>
          <p:cNvPicPr>
            <a:picLocks noChangeAspect="1"/>
          </p:cNvPicPr>
          <p:nvPr/>
        </p:nvPicPr>
        <p:blipFill>
          <a:blip r:embed="rId1"/>
          <a:srcRect l="5208" t="13370" r="9425" b="55371"/>
          <a:stretch>
            <a:fillRect/>
          </a:stretch>
        </p:blipFill>
        <p:spPr>
          <a:xfrm>
            <a:off x="1776413" y="1196975"/>
            <a:ext cx="8863012" cy="4681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22" name="Text Box 2"/>
          <p:cNvSpPr txBox="1"/>
          <p:nvPr/>
        </p:nvSpPr>
        <p:spPr>
          <a:xfrm>
            <a:off x="1920875" y="692150"/>
            <a:ext cx="54006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Let's read  in pairs.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286723" name="Picture 3" descr="rj00032_看图王"/>
          <p:cNvPicPr>
            <a:picLocks noChangeAspect="1"/>
          </p:cNvPicPr>
          <p:nvPr/>
        </p:nvPicPr>
        <p:blipFill>
          <a:blip r:embed="rId1"/>
          <a:srcRect l="5046" t="49573" r="15620" b="35037"/>
          <a:stretch>
            <a:fillRect/>
          </a:stretch>
        </p:blipFill>
        <p:spPr>
          <a:xfrm>
            <a:off x="2135188" y="1844675"/>
            <a:ext cx="8235950" cy="37449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7746" name="Text Box 3"/>
          <p:cNvSpPr txBox="1"/>
          <p:nvPr/>
        </p:nvSpPr>
        <p:spPr>
          <a:xfrm>
            <a:off x="1776413" y="836613"/>
            <a:ext cx="35702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Let's write.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2809875" y="2286000"/>
            <a:ext cx="18716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cloudy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7453313" y="2357438"/>
            <a:ext cx="12858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cow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0" name="Text Box 6"/>
          <p:cNvSpPr txBox="1"/>
          <p:nvPr/>
        </p:nvSpPr>
        <p:spPr>
          <a:xfrm>
            <a:off x="3024188" y="3292475"/>
            <a:ext cx="18573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mouse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87750" name="TextBox 8"/>
          <p:cNvSpPr txBox="1"/>
          <p:nvPr/>
        </p:nvSpPr>
        <p:spPr>
          <a:xfrm>
            <a:off x="2024063" y="2214563"/>
            <a:ext cx="8358187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4000" dirty="0">
                <a:latin typeface="Arial" panose="020B0604020202020204" pitchFamily="34" charset="0"/>
              </a:rPr>
              <a:t>It’s ______ today . The _____ and the _______go out to play.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  <p:bldP spid="16389" grpId="0" bldLvl="0"/>
      <p:bldP spid="16390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8770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Let's chant.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288771" name="Picture 3" descr="rj00032_看图王"/>
          <p:cNvPicPr>
            <a:picLocks noChangeAspect="1"/>
          </p:cNvPicPr>
          <p:nvPr/>
        </p:nvPicPr>
        <p:blipFill>
          <a:blip r:embed="rId1"/>
          <a:srcRect l="7289" t="78111" r="8037" b="5130"/>
          <a:stretch>
            <a:fillRect/>
          </a:stretch>
        </p:blipFill>
        <p:spPr>
          <a:xfrm>
            <a:off x="1776413" y="1268413"/>
            <a:ext cx="8577262" cy="5040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9794" name="矩形 2"/>
          <p:cNvSpPr/>
          <p:nvPr/>
        </p:nvSpPr>
        <p:spPr>
          <a:xfrm>
            <a:off x="3952082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0000FF"/>
                </a:solidFill>
                <a:latin typeface="Calibri" panose="020F0502020204030204" charset="0"/>
                <a:sym typeface="Calibri" panose="020F0502020204030204" charset="0"/>
              </a:rPr>
              <a:t>Homework </a:t>
            </a:r>
            <a:endParaRPr lang="zh-CN" altLang="en-US" sz="5400" b="1" dirty="0">
              <a:solidFill>
                <a:srgbClr val="0000FF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289795" name="TextBox 3"/>
          <p:cNvSpPr/>
          <p:nvPr/>
        </p:nvSpPr>
        <p:spPr>
          <a:xfrm>
            <a:off x="3575050" y="2708275"/>
            <a:ext cx="5255260" cy="1938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1.熟读所学词汇。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 掌握词的读音方法。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5458" name="Text Box 2"/>
          <p:cNvSpPr txBox="1"/>
          <p:nvPr/>
        </p:nvSpPr>
        <p:spPr>
          <a:xfrm>
            <a:off x="1612900" y="354013"/>
            <a:ext cx="4699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read the words.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Text Box 3"/>
          <p:cNvSpPr txBox="1"/>
          <p:nvPr/>
        </p:nvSpPr>
        <p:spPr>
          <a:xfrm>
            <a:off x="6600825" y="4581525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mouse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2640013" y="4581525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house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75461" name="Picture 5" descr="u=907343483,15575060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69025" y="1773238"/>
            <a:ext cx="2289175" cy="2454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5462" name="Picture 6" descr="u=1457362913,1683454023&amp;fm=116&amp;gp=0"/>
          <p:cNvPicPr>
            <a:picLocks noChangeAspect="1"/>
          </p:cNvPicPr>
          <p:nvPr/>
        </p:nvPicPr>
        <p:blipFill>
          <a:blip r:embed="rId2"/>
          <a:srcRect r="2455" b="5647"/>
          <a:stretch>
            <a:fillRect/>
          </a:stretch>
        </p:blipFill>
        <p:spPr>
          <a:xfrm>
            <a:off x="2279650" y="1270000"/>
            <a:ext cx="2879725" cy="2735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1809750" y="478631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ground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7861300" y="4868863"/>
            <a:ext cx="273526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cloudy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76484" name="Picture 4" descr="u=2734938894,1854838632&amp;fm=116&amp;gp=0"/>
          <p:cNvPicPr>
            <a:picLocks noChangeAspect="1"/>
          </p:cNvPicPr>
          <p:nvPr/>
        </p:nvPicPr>
        <p:blipFill>
          <a:blip r:embed="rId1"/>
          <a:srcRect r="-2521" b="11145"/>
          <a:stretch>
            <a:fillRect/>
          </a:stretch>
        </p:blipFill>
        <p:spPr>
          <a:xfrm>
            <a:off x="7310438" y="1989138"/>
            <a:ext cx="3357562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485" name="Picture 5" descr="u=4033835037,700875066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38" y="2025650"/>
            <a:ext cx="2663825" cy="177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486" name="Picture 6" descr="u=4238705666,3841040868&amp;fm=11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00" y="1976438"/>
            <a:ext cx="28575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7" name="Text Box 7"/>
          <p:cNvSpPr txBox="1"/>
          <p:nvPr/>
        </p:nvSpPr>
        <p:spPr>
          <a:xfrm>
            <a:off x="5157788" y="4868863"/>
            <a:ext cx="1223962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out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/>
      <p:bldP spid="5123" grpId="0" bldLvl="0"/>
      <p:bldP spid="512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3167063" y="4572000"/>
            <a:ext cx="121443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owl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7604125" y="4510088"/>
            <a:ext cx="127793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cow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77508" name="Picture 4" descr="u=1077503006,3372073349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6550" y="765175"/>
            <a:ext cx="3846513" cy="3744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7509" name="Picture 5" descr="u=1933727294,483897999&amp;fm=116&amp;gp=0"/>
          <p:cNvPicPr>
            <a:picLocks noChangeAspect="1"/>
          </p:cNvPicPr>
          <p:nvPr/>
        </p:nvPicPr>
        <p:blipFill>
          <a:blip r:embed="rId2"/>
          <a:srcRect r="2304" b="8842"/>
          <a:stretch>
            <a:fillRect/>
          </a:stretch>
        </p:blipFill>
        <p:spPr>
          <a:xfrm>
            <a:off x="5953125" y="1108075"/>
            <a:ext cx="4319588" cy="26812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/>
      <p:bldP spid="614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2"/>
          <p:cNvSpPr txBox="1"/>
          <p:nvPr/>
        </p:nvSpPr>
        <p:spPr>
          <a:xfrm>
            <a:off x="2352675" y="4292600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bow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1" name="Text Box 3"/>
          <p:cNvSpPr txBox="1"/>
          <p:nvPr/>
        </p:nvSpPr>
        <p:spPr>
          <a:xfrm>
            <a:off x="4945063" y="4221163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down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78532" name="Picture 4" descr="u=1082304116,3298577239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0" y="1052513"/>
            <a:ext cx="2816225" cy="2952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8533" name="Picture 5" descr="u=3207393669,3988813806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313" y="1125538"/>
            <a:ext cx="2143125" cy="2670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8534" name="Picture 6" descr="u=1649646114,2314535861&amp;fm=11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313" y="981075"/>
            <a:ext cx="3101975" cy="3103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5" name="Text Box 7"/>
          <p:cNvSpPr txBox="1"/>
          <p:nvPr/>
        </p:nvSpPr>
        <p:spPr>
          <a:xfrm>
            <a:off x="7753350" y="4176713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brown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ldLvl="0"/>
      <p:bldP spid="7171" grpId="0" bldLvl="0"/>
      <p:bldP spid="7175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9554" name="Text Box 2"/>
          <p:cNvSpPr txBox="1"/>
          <p:nvPr/>
        </p:nvSpPr>
        <p:spPr>
          <a:xfrm>
            <a:off x="1560513" y="46038"/>
            <a:ext cx="38877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Can you say?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279555" name="Picture 3" descr="u=1457362913,1683454023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4375" y="927100"/>
            <a:ext cx="2230438" cy="2190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9556" name="Picture 4" descr="u=907343483,15575060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663" y="785813"/>
            <a:ext cx="2303462" cy="247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9557" name="Picture 5" descr="u=4033835037,700875066&amp;fm=116&amp;gp=0"/>
          <p:cNvPicPr>
            <a:picLocks noChangeAspect="1"/>
          </p:cNvPicPr>
          <p:nvPr/>
        </p:nvPicPr>
        <p:blipFill>
          <a:blip r:embed="rId3"/>
          <a:srcRect b="6447"/>
          <a:stretch>
            <a:fillRect/>
          </a:stretch>
        </p:blipFill>
        <p:spPr>
          <a:xfrm>
            <a:off x="1631950" y="836613"/>
            <a:ext cx="1704975" cy="230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9558" name="Picture 6" descr="u=4238705666,3841040868&amp;fm=116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488" y="1441450"/>
            <a:ext cx="1751012" cy="116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9559" name="Picture 7" descr="u=1077503006,3372073349&amp;fm=21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2563" y="3862388"/>
            <a:ext cx="1871662" cy="203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9560" name="Picture 8" descr="u=1933727294,483897999&amp;fm=116&amp;gp=0"/>
          <p:cNvPicPr>
            <a:picLocks noChangeAspect="1"/>
          </p:cNvPicPr>
          <p:nvPr/>
        </p:nvPicPr>
        <p:blipFill>
          <a:blip r:embed="rId6"/>
          <a:srcRect b="6157"/>
          <a:stretch>
            <a:fillRect/>
          </a:stretch>
        </p:blipFill>
        <p:spPr>
          <a:xfrm>
            <a:off x="3360738" y="3933825"/>
            <a:ext cx="2016125" cy="192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9561" name="Picture 9" descr="u=3207393669,3988813806&amp;fm=116&amp;gp=0"/>
          <p:cNvPicPr>
            <a:picLocks noChangeAspect="1"/>
          </p:cNvPicPr>
          <p:nvPr/>
        </p:nvPicPr>
        <p:blipFill>
          <a:blip r:embed="rId7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 l="21576" r="18672"/>
          <a:stretch>
            <a:fillRect/>
          </a:stretch>
        </p:blipFill>
        <p:spPr>
          <a:xfrm>
            <a:off x="9382125" y="3786188"/>
            <a:ext cx="1143000" cy="238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9562" name="Picture 10" descr="u=1082304116,3298577239&amp;fm=116&amp;gp=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94600" y="4286250"/>
            <a:ext cx="1716088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9563" name="Picture 11" descr="u=1649646114,2314535861&amp;fm=116&amp;gp=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0838" y="4000500"/>
            <a:ext cx="2093912" cy="2095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0578" name="Picture 4" descr="u=907343483,15575060&amp;fm=116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1663" y="785813"/>
            <a:ext cx="2303462" cy="2470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0579" name="Text Box 11"/>
          <p:cNvSpPr txBox="1"/>
          <p:nvPr/>
        </p:nvSpPr>
        <p:spPr>
          <a:xfrm>
            <a:off x="1560513" y="46038"/>
            <a:ext cx="29527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I can say.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9228" name="Text Box 12"/>
          <p:cNvSpPr txBox="1"/>
          <p:nvPr/>
        </p:nvSpPr>
        <p:spPr>
          <a:xfrm>
            <a:off x="1524000" y="307181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ground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9229" name="Text Box 13"/>
          <p:cNvSpPr txBox="1"/>
          <p:nvPr/>
        </p:nvSpPr>
        <p:spPr>
          <a:xfrm>
            <a:off x="4167188" y="3071813"/>
            <a:ext cx="11525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out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9230" name="Text Box 14"/>
          <p:cNvSpPr txBox="1"/>
          <p:nvPr/>
        </p:nvSpPr>
        <p:spPr>
          <a:xfrm>
            <a:off x="6167438" y="3071813"/>
            <a:ext cx="19446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house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9231" name="Text Box 15"/>
          <p:cNvSpPr txBox="1"/>
          <p:nvPr/>
        </p:nvSpPr>
        <p:spPr>
          <a:xfrm>
            <a:off x="8453438" y="2928938"/>
            <a:ext cx="19462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mouse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9232" name="Text Box 16"/>
          <p:cNvSpPr txBox="1"/>
          <p:nvPr/>
        </p:nvSpPr>
        <p:spPr>
          <a:xfrm>
            <a:off x="1870075" y="5819775"/>
            <a:ext cx="143986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owl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9233" name="Text Box 17"/>
          <p:cNvSpPr txBox="1"/>
          <p:nvPr/>
        </p:nvSpPr>
        <p:spPr>
          <a:xfrm>
            <a:off x="3725863" y="5891213"/>
            <a:ext cx="15128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cow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9234" name="Text Box 18"/>
          <p:cNvSpPr txBox="1"/>
          <p:nvPr/>
        </p:nvSpPr>
        <p:spPr>
          <a:xfrm>
            <a:off x="5507038" y="5964238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brown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9235" name="Text Box 19"/>
          <p:cNvSpPr txBox="1"/>
          <p:nvPr/>
        </p:nvSpPr>
        <p:spPr>
          <a:xfrm>
            <a:off x="9404350" y="5949950"/>
            <a:ext cx="14065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bow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9236" name="Text Box 20"/>
          <p:cNvSpPr txBox="1"/>
          <p:nvPr/>
        </p:nvSpPr>
        <p:spPr>
          <a:xfrm>
            <a:off x="7724775" y="5949950"/>
            <a:ext cx="17287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down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280589" name="Picture 3" descr="u=1457362913,1683454023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4375" y="927100"/>
            <a:ext cx="2230438" cy="2190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0590" name="Picture 5" descr="u=4033835037,700875066&amp;fm=116&amp;gp=0"/>
          <p:cNvPicPr>
            <a:picLocks noChangeAspect="1"/>
          </p:cNvPicPr>
          <p:nvPr/>
        </p:nvPicPr>
        <p:blipFill>
          <a:blip r:embed="rId3"/>
          <a:srcRect b="6447"/>
          <a:stretch>
            <a:fillRect/>
          </a:stretch>
        </p:blipFill>
        <p:spPr>
          <a:xfrm>
            <a:off x="1631950" y="836613"/>
            <a:ext cx="1704975" cy="230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0591" name="Picture 6" descr="u=4238705666,3841040868&amp;fm=116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488" y="909638"/>
            <a:ext cx="1751012" cy="223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0592" name="Picture 7" descr="u=1077503006,3372073349&amp;fm=21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2563" y="3862388"/>
            <a:ext cx="1871662" cy="203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0593" name="Picture 8" descr="u=1933727294,483897999&amp;fm=116&amp;gp=0"/>
          <p:cNvPicPr>
            <a:picLocks noChangeAspect="1"/>
          </p:cNvPicPr>
          <p:nvPr/>
        </p:nvPicPr>
        <p:blipFill>
          <a:blip r:embed="rId6"/>
          <a:srcRect b="6157"/>
          <a:stretch>
            <a:fillRect/>
          </a:stretch>
        </p:blipFill>
        <p:spPr>
          <a:xfrm>
            <a:off x="3360738" y="3933825"/>
            <a:ext cx="2016125" cy="192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0594" name="Picture 9" descr="u=3207393669,3988813806&amp;fm=116&amp;gp=0"/>
          <p:cNvPicPr>
            <a:picLocks noChangeAspect="1"/>
          </p:cNvPicPr>
          <p:nvPr/>
        </p:nvPicPr>
        <p:blipFill>
          <a:blip r:embed="rId7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 l="21576" r="18672"/>
          <a:stretch>
            <a:fillRect/>
          </a:stretch>
        </p:blipFill>
        <p:spPr>
          <a:xfrm>
            <a:off x="9382125" y="3786188"/>
            <a:ext cx="1143000" cy="238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0595" name="Picture 10" descr="u=1082304116,3298577239&amp;fm=116&amp;gp=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94600" y="4286250"/>
            <a:ext cx="1716088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0596" name="Picture 11" descr="u=1649646114,2314535861&amp;fm=116&amp;gp=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0838" y="4000500"/>
            <a:ext cx="2093912" cy="2095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 bldLvl="0"/>
      <p:bldP spid="9229" grpId="0" bldLvl="0"/>
      <p:bldP spid="9230" grpId="0" bldLvl="0"/>
      <p:bldP spid="9231" grpId="0" bldLvl="0"/>
      <p:bldP spid="9232" grpId="0" bldLvl="0"/>
      <p:bldP spid="9233" grpId="0" bldLvl="0"/>
      <p:bldP spid="9234" grpId="0" bldLvl="0"/>
      <p:bldP spid="9235" grpId="0" bldLvl="0"/>
      <p:bldP spid="9236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1602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选出读音不相同的一项。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1920875" y="1412875"/>
            <a:ext cx="8567738" cy="3538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A.c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 B.gr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 C.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  A. h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ou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se        B.thr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     C.m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ou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3.A. b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 B. br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n                C. thr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4" name="勾3 146"/>
          <p:cNvSpPr/>
          <p:nvPr/>
        </p:nvSpPr>
        <p:spPr>
          <a:xfrm>
            <a:off x="4945063" y="14859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5" name="勾3 146"/>
          <p:cNvSpPr/>
          <p:nvPr/>
        </p:nvSpPr>
        <p:spPr>
          <a:xfrm>
            <a:off x="7753350" y="32131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6" name="勾3 146"/>
          <p:cNvSpPr/>
          <p:nvPr/>
        </p:nvSpPr>
        <p:spPr>
          <a:xfrm>
            <a:off x="4872038" y="23495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  <p:bldP spid="10244" grpId="0" bldLvl="0" animBg="1"/>
      <p:bldP spid="10245" grpId="0" bldLvl="0" animBg="1"/>
      <p:bldP spid="1024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2626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选出不同类的一项。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7" name="Text Box 3"/>
          <p:cNvSpPr txBox="1"/>
          <p:nvPr/>
        </p:nvSpPr>
        <p:spPr>
          <a:xfrm>
            <a:off x="1920875" y="1485900"/>
            <a:ext cx="8567738" cy="45231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A.cow             B.bow           C.owl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  A. mouse        B.cow          C.house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3.A. bow             B. out            C. down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 A. grow          B. house          C. ground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5.  A. brown        B. black          C. out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8" name="勾3 146"/>
          <p:cNvSpPr/>
          <p:nvPr/>
        </p:nvSpPr>
        <p:spPr>
          <a:xfrm>
            <a:off x="4800600" y="14859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9" name="勾3 146"/>
          <p:cNvSpPr/>
          <p:nvPr/>
        </p:nvSpPr>
        <p:spPr>
          <a:xfrm>
            <a:off x="6888163" y="23495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0" name="勾3 146"/>
          <p:cNvSpPr/>
          <p:nvPr/>
        </p:nvSpPr>
        <p:spPr>
          <a:xfrm>
            <a:off x="2135188" y="328612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1" name="勾3 146"/>
          <p:cNvSpPr/>
          <p:nvPr/>
        </p:nvSpPr>
        <p:spPr>
          <a:xfrm>
            <a:off x="2279650" y="4221163"/>
            <a:ext cx="1152525" cy="865187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2" name="勾3 146"/>
          <p:cNvSpPr/>
          <p:nvPr/>
        </p:nvSpPr>
        <p:spPr>
          <a:xfrm>
            <a:off x="7248525" y="5373688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ldLvl="0"/>
      <p:bldP spid="11268" grpId="0" bldLvl="0" animBg="1"/>
      <p:bldP spid="11269" grpId="0" bldLvl="0" animBg="1"/>
      <p:bldP spid="11270" grpId="0" bldLvl="0" animBg="1"/>
      <p:bldP spid="11271" grpId="0" bldLvl="0" animBg="1"/>
      <p:bldP spid="11272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764</Words>
  <Application>WPS 演示</Application>
  <PresentationFormat>宽屏</PresentationFormat>
  <Paragraphs>117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Times New Roman</vt:lpstr>
      <vt:lpstr>微软雅黑</vt:lpstr>
      <vt:lpstr>Arial Unicode MS</vt:lpstr>
      <vt:lpstr>Calibri Light</vt:lpstr>
      <vt:lpstr>Century Schoolbook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3</cp:revision>
  <dcterms:created xsi:type="dcterms:W3CDTF">2018-09-08T14:47:00Z</dcterms:created>
  <dcterms:modified xsi:type="dcterms:W3CDTF">2018-09-08T14:54:23Z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